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5"/>
  </p:notesMasterIdLst>
  <p:sldIdLst>
    <p:sldId id="256" r:id="rId2"/>
    <p:sldId id="257" r:id="rId3"/>
    <p:sldId id="267" r:id="rId4"/>
    <p:sldId id="258" r:id="rId5"/>
    <p:sldId id="263" r:id="rId6"/>
    <p:sldId id="264" r:id="rId7"/>
    <p:sldId id="265" r:id="rId8"/>
    <p:sldId id="260" r:id="rId9"/>
    <p:sldId id="268" r:id="rId10"/>
    <p:sldId id="261" r:id="rId11"/>
    <p:sldId id="259" r:id="rId12"/>
    <p:sldId id="266" r:id="rId13"/>
    <p:sldId id="262" r:id="rId14"/>
  </p:sldIdLst>
  <p:sldSz cx="9144000" cy="5143500" type="screen16x9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995" autoAdjust="0"/>
    <p:restoredTop sz="94660"/>
  </p:normalViewPr>
  <p:slideViewPr>
    <p:cSldViewPr>
      <p:cViewPr varScale="1">
        <p:scale>
          <a:sx n="108" d="100"/>
          <a:sy n="108" d="100"/>
        </p:scale>
        <p:origin x="758" y="86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6C60F2A-A17C-4299-9B51-2318D486559A}" type="datetimeFigureOut">
              <a:rPr lang="ru-RU" smtClean="0"/>
              <a:pPr/>
              <a:t>29.05.2026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093F68C-23B1-49E2-B1A6-6622A4CD210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093F68C-23B1-49E2-B1A6-6622A4CD2108}" type="slidenum">
              <a:rPr lang="ru-RU" smtClean="0"/>
              <a:pPr/>
              <a:t>6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70A511-4883-4180-A53F-F6D778CCE0C5}" type="datetimeFigureOut">
              <a:rPr lang="ru-RU" smtClean="0"/>
              <a:pPr/>
              <a:t>29.05.2026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F9292E-C29F-4385-8D68-D4D78F11DB9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70A511-4883-4180-A53F-F6D778CCE0C5}" type="datetimeFigureOut">
              <a:rPr lang="ru-RU" smtClean="0"/>
              <a:pPr/>
              <a:t>29.05.2026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F9292E-C29F-4385-8D68-D4D78F11DB9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70A511-4883-4180-A53F-F6D778CCE0C5}" type="datetimeFigureOut">
              <a:rPr lang="ru-RU" smtClean="0"/>
              <a:pPr/>
              <a:t>29.05.2026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F9292E-C29F-4385-8D68-D4D78F11DB9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70A511-4883-4180-A53F-F6D778CCE0C5}" type="datetimeFigureOut">
              <a:rPr lang="ru-RU" smtClean="0"/>
              <a:pPr/>
              <a:t>29.05.2026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F9292E-C29F-4385-8D68-D4D78F11DB9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70A511-4883-4180-A53F-F6D778CCE0C5}" type="datetimeFigureOut">
              <a:rPr lang="ru-RU" smtClean="0"/>
              <a:pPr/>
              <a:t>29.05.2026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F9292E-C29F-4385-8D68-D4D78F11DB9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70A511-4883-4180-A53F-F6D778CCE0C5}" type="datetimeFigureOut">
              <a:rPr lang="ru-RU" smtClean="0"/>
              <a:pPr/>
              <a:t>29.05.2026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F9292E-C29F-4385-8D68-D4D78F11DB9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70A511-4883-4180-A53F-F6D778CCE0C5}" type="datetimeFigureOut">
              <a:rPr lang="ru-RU" smtClean="0"/>
              <a:pPr/>
              <a:t>29.05.2026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F9292E-C29F-4385-8D68-D4D78F11DB9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70A511-4883-4180-A53F-F6D778CCE0C5}" type="datetimeFigureOut">
              <a:rPr lang="ru-RU" smtClean="0"/>
              <a:pPr/>
              <a:t>29.05.2026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F9292E-C29F-4385-8D68-D4D78F11DB9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70A511-4883-4180-A53F-F6D778CCE0C5}" type="datetimeFigureOut">
              <a:rPr lang="ru-RU" smtClean="0"/>
              <a:pPr/>
              <a:t>29.05.2026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F9292E-C29F-4385-8D68-D4D78F11DB9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70A511-4883-4180-A53F-F6D778CCE0C5}" type="datetimeFigureOut">
              <a:rPr lang="ru-RU" smtClean="0"/>
              <a:pPr/>
              <a:t>29.05.2026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F9292E-C29F-4385-8D68-D4D78F11DB9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70A511-4883-4180-A53F-F6D778CCE0C5}" type="datetimeFigureOut">
              <a:rPr lang="ru-RU" smtClean="0"/>
              <a:pPr/>
              <a:t>29.05.2026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F9292E-C29F-4385-8D68-D4D78F11DB9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670A511-4883-4180-A53F-F6D778CCE0C5}" type="datetimeFigureOut">
              <a:rPr lang="ru-RU" smtClean="0"/>
              <a:pPr/>
              <a:t>29.05.2026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AF9292E-C29F-4385-8D68-D4D78F11DB91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4.jpeg"/><Relationship Id="rId4" Type="http://schemas.openxmlformats.org/officeDocument/2006/relationships/image" Target="../media/image13.jpe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8.jpe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.jpeg"/><Relationship Id="rId13" Type="http://schemas.openxmlformats.org/officeDocument/2006/relationships/image" Target="../media/image30.jpeg"/><Relationship Id="rId18" Type="http://schemas.openxmlformats.org/officeDocument/2006/relationships/image" Target="../media/image35.jpeg"/><Relationship Id="rId3" Type="http://schemas.openxmlformats.org/officeDocument/2006/relationships/image" Target="../media/image20.jpeg"/><Relationship Id="rId7" Type="http://schemas.openxmlformats.org/officeDocument/2006/relationships/image" Target="../media/image24.jpeg"/><Relationship Id="rId12" Type="http://schemas.openxmlformats.org/officeDocument/2006/relationships/image" Target="../media/image29.jpeg"/><Relationship Id="rId17" Type="http://schemas.openxmlformats.org/officeDocument/2006/relationships/image" Target="../media/image34.jpeg"/><Relationship Id="rId2" Type="http://schemas.openxmlformats.org/officeDocument/2006/relationships/image" Target="../media/image19.jpeg"/><Relationship Id="rId16" Type="http://schemas.openxmlformats.org/officeDocument/2006/relationships/image" Target="../media/image33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3.jpeg"/><Relationship Id="rId11" Type="http://schemas.openxmlformats.org/officeDocument/2006/relationships/image" Target="../media/image28.jpeg"/><Relationship Id="rId5" Type="http://schemas.openxmlformats.org/officeDocument/2006/relationships/image" Target="../media/image22.jpeg"/><Relationship Id="rId15" Type="http://schemas.openxmlformats.org/officeDocument/2006/relationships/image" Target="../media/image32.jpeg"/><Relationship Id="rId10" Type="http://schemas.openxmlformats.org/officeDocument/2006/relationships/image" Target="../media/image27.jpeg"/><Relationship Id="rId4" Type="http://schemas.openxmlformats.org/officeDocument/2006/relationships/image" Target="../media/image21.jpeg"/><Relationship Id="rId9" Type="http://schemas.openxmlformats.org/officeDocument/2006/relationships/image" Target="../media/image26.jpeg"/><Relationship Id="rId14" Type="http://schemas.openxmlformats.org/officeDocument/2006/relationships/image" Target="../media/image31.jpe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https://ideputat.er.ru/sites/default/files/styles/page_width/public/deputy/news/2669/2luzv82rda_0.jpg?itok=m5ns3zou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ttps://www.mvestnik.ru/mvfoto/2020/09/04/kanda.jpg"/>
          <p:cNvPicPr>
            <a:picLocks noChangeAspect="1" noChangeArrowheads="1"/>
          </p:cNvPicPr>
          <p:nvPr/>
        </p:nvPicPr>
        <p:blipFill>
          <a:blip r:embed="rId2" cstate="print"/>
          <a:srcRect r="1041" b="1370"/>
          <a:stretch>
            <a:fillRect/>
          </a:stretch>
        </p:blipFill>
        <p:spPr bwMode="auto">
          <a:xfrm>
            <a:off x="-1" y="0"/>
            <a:ext cx="9144001" cy="51435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2" descr="C:\Users\Администратор\Desktop\5bcxdpispjks80ws0cgo40804oocgo.png"/>
          <p:cNvPicPr>
            <a:picLocks noChangeAspect="1" noChangeArrowheads="1"/>
          </p:cNvPicPr>
          <p:nvPr/>
        </p:nvPicPr>
        <p:blipFill>
          <a:blip r:embed="rId2" cstate="print"/>
          <a:srcRect t="5078" b="3664"/>
          <a:stretch>
            <a:fillRect/>
          </a:stretch>
        </p:blipFill>
        <p:spPr bwMode="auto">
          <a:xfrm>
            <a:off x="0" y="0"/>
            <a:ext cx="9144000" cy="538006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www.mvestnik.ru/mvfoto/2020/10/07/azlfrpiqlik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4572"/>
            <a:ext cx="9144000" cy="515807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 descr="https://sun9-65.userapi.com/impg/x97ADx8W8RJsitxJHS1bwN9pHesKW3j4iiQMhw/jDe-vuzF36c.jpg?size=604x403&amp;quality=96&amp;sign=6384b7fb552cd230f4ae34a5e677c998&amp;type=album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"/>
            <a:ext cx="9144000" cy="5164203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 descr="https://upload.wikimedia.org/wikipedia/commons/5/50/%D0%A1%D1%82%D0%B0%D1%80%D0%B0%D1%8F_%D1%87%D0%B0%D1%81%D1%82%D1%8C_%D0%9A%D0%B0%D0%BD%D0%B4%D0%B0%D0%BB%D0%B0%D0%BA%D1%88%D0%B8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10394"/>
            <a:ext cx="9144000" cy="5153894"/>
          </a:xfrm>
          <a:prstGeom prst="rect">
            <a:avLst/>
          </a:prstGeom>
          <a:noFill/>
        </p:spPr>
      </p:pic>
      <p:pic>
        <p:nvPicPr>
          <p:cNvPr id="21508" name="Picture 4" descr="https://sun9-82.userapi.com/impf/c850020/v850020942/aa2fb/WbFmVU_KAts.jpg?size=1400x933&amp;quality=96&amp;sign=b1bc25d7aadeb604391d3508300687f0&amp;c_uniq_tag=Yx8jZsRc6wXlKViWHS0oiwU0Tz0uz6qQ2fHJyadqahk&amp;type=album"/>
          <p:cNvPicPr>
            <a:picLocks noChangeAspect="1" noChangeArrowheads="1"/>
          </p:cNvPicPr>
          <p:nvPr/>
        </p:nvPicPr>
        <p:blipFill>
          <a:blip r:embed="rId4" cstate="print"/>
          <a:srcRect l="4833" r="3259" b="3801"/>
          <a:stretch>
            <a:fillRect/>
          </a:stretch>
        </p:blipFill>
        <p:spPr bwMode="auto">
          <a:xfrm>
            <a:off x="0" y="-5463"/>
            <a:ext cx="9144000" cy="5148963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9" name="Picture 9"/>
          <p:cNvPicPr>
            <a:picLocks noChangeAspect="1" noChangeArrowheads="1"/>
          </p:cNvPicPr>
          <p:nvPr/>
        </p:nvPicPr>
        <p:blipFill>
          <a:blip r:embed="rId2" cstate="print"/>
          <a:srcRect l="7585" r="7437"/>
          <a:stretch>
            <a:fillRect/>
          </a:stretch>
        </p:blipFill>
        <p:spPr bwMode="auto">
          <a:xfrm>
            <a:off x="0" y="0"/>
            <a:ext cx="4572000" cy="2477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491" name="Picture 11" descr="https://mig.pics/x/uploads/posts/2022-10/1666355226_23-mykaleidoscope-ru-p-ubranstvo-doma-v-derevne-instagram-23.jpg"/>
          <p:cNvPicPr>
            <a:picLocks noChangeAspect="1" noChangeArrowheads="1"/>
          </p:cNvPicPr>
          <p:nvPr/>
        </p:nvPicPr>
        <p:blipFill>
          <a:blip r:embed="rId3" cstate="print"/>
          <a:srcRect l="31091"/>
          <a:stretch>
            <a:fillRect/>
          </a:stretch>
        </p:blipFill>
        <p:spPr bwMode="auto">
          <a:xfrm>
            <a:off x="4644008" y="-1"/>
            <a:ext cx="4499992" cy="5092031"/>
          </a:xfrm>
          <a:prstGeom prst="rect">
            <a:avLst/>
          </a:prstGeom>
          <a:noFill/>
        </p:spPr>
      </p:pic>
      <p:pic>
        <p:nvPicPr>
          <p:cNvPr id="20493" name="Picture 13" descr="https://mf.b37mrtl.ru/rbthmedia/images/2023.01/original/63c14f2cb0e1f60c005aac6c.jpg"/>
          <p:cNvPicPr>
            <a:picLocks noChangeAspect="1" noChangeArrowheads="1"/>
          </p:cNvPicPr>
          <p:nvPr/>
        </p:nvPicPr>
        <p:blipFill>
          <a:blip r:embed="rId4" cstate="print"/>
          <a:srcRect l="2490" t="13666" b="4265"/>
          <a:stretch>
            <a:fillRect/>
          </a:stretch>
        </p:blipFill>
        <p:spPr bwMode="auto">
          <a:xfrm>
            <a:off x="0" y="2562379"/>
            <a:ext cx="4572000" cy="2581121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 descr="https://a.d-cd.net/wKAAAgHb32A-192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427984" y="2545653"/>
            <a:ext cx="4716017" cy="2597847"/>
          </a:xfrm>
          <a:prstGeom prst="rect">
            <a:avLst/>
          </a:prstGeom>
          <a:noFill/>
        </p:spPr>
      </p:pic>
      <p:pic>
        <p:nvPicPr>
          <p:cNvPr id="3" name="Picture 10" descr="https://avatars.dzeninfra.ru/get-zen_doc/9278169/pub_6403939f63bad9439e50a17f_640393da36fc3309ce844a1b/scale_1200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4355976" cy="2499742"/>
          </a:xfrm>
          <a:prstGeom prst="rect">
            <a:avLst/>
          </a:prstGeom>
          <a:noFill/>
        </p:spPr>
      </p:pic>
      <p:pic>
        <p:nvPicPr>
          <p:cNvPr id="19460" name="Picture 4" descr="https://avatars.mds.yandex.net/i?id=b915971e82c15ff8610ea305b55eefc7_l-5232624-images-thumbs&amp;n=1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2571750"/>
            <a:ext cx="4355976" cy="2571750"/>
          </a:xfrm>
          <a:prstGeom prst="rect">
            <a:avLst/>
          </a:prstGeom>
          <a:noFill/>
        </p:spPr>
      </p:pic>
      <p:pic>
        <p:nvPicPr>
          <p:cNvPr id="5" name="Picture 2" descr="https://i.artfile.ru/2048x1363_1092778_%5bwww.ArtFile.ru%5d.jpg"/>
          <p:cNvPicPr>
            <a:picLocks noChangeAspect="1" noChangeArrowheads="1"/>
          </p:cNvPicPr>
          <p:nvPr/>
        </p:nvPicPr>
        <p:blipFill>
          <a:blip r:embed="rId5" cstate="print"/>
          <a:srcRect b="3771"/>
          <a:stretch>
            <a:fillRect/>
          </a:stretch>
        </p:blipFill>
        <p:spPr bwMode="auto">
          <a:xfrm>
            <a:off x="4427985" y="0"/>
            <a:ext cx="4716016" cy="2522339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Picture background">
            <a:extLst>
              <a:ext uri="{FF2B5EF4-FFF2-40B4-BE49-F238E27FC236}">
                <a16:creationId xmlns:a16="http://schemas.microsoft.com/office/drawing/2014/main" id="{C1EE85AE-AEFE-1783-96E1-4ACE451EA7AB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414" t="20257" r="7008" b="18218"/>
          <a:stretch>
            <a:fillRect/>
          </a:stretch>
        </p:blipFill>
        <p:spPr bwMode="auto">
          <a:xfrm>
            <a:off x="0" y="0"/>
            <a:ext cx="9148660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6118858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https://i.pinimg.com/736x/c9/06/e5/c906e5215e7890b0ded45ca4d18519c6.jpg"/>
          <p:cNvPicPr>
            <a:picLocks noChangeAspect="1" noChangeArrowheads="1"/>
          </p:cNvPicPr>
          <p:nvPr/>
        </p:nvPicPr>
        <p:blipFill>
          <a:blip r:embed="rId2" cstate="print"/>
          <a:srcRect l="52535"/>
          <a:stretch>
            <a:fillRect/>
          </a:stretch>
        </p:blipFill>
        <p:spPr bwMode="auto">
          <a:xfrm>
            <a:off x="179512" y="123478"/>
            <a:ext cx="2664296" cy="2422220"/>
          </a:xfrm>
          <a:prstGeom prst="rect">
            <a:avLst/>
          </a:prstGeom>
          <a:noFill/>
        </p:spPr>
      </p:pic>
      <p:pic>
        <p:nvPicPr>
          <p:cNvPr id="18438" name="Picture 6" descr="https://sun9-west.userapi.com/sun9-51/s/v1/ig2/8Bv7Jh7oIcysTF9HXs5TKfWCOFU1gNbaTvkAEfUC9FmB6CgRXJR37NWcNtw8lxk49vypJMdk7wivtv1SrbvUlViU.jpg?size=807x605&amp;quality=96&amp;type=album"/>
          <p:cNvPicPr>
            <a:picLocks noChangeAspect="1" noChangeArrowheads="1"/>
          </p:cNvPicPr>
          <p:nvPr/>
        </p:nvPicPr>
        <p:blipFill>
          <a:blip r:embed="rId3" cstate="print"/>
          <a:srcRect l="6775" t="25185" r="54060" b="34519"/>
          <a:stretch>
            <a:fillRect/>
          </a:stretch>
        </p:blipFill>
        <p:spPr bwMode="auto">
          <a:xfrm>
            <a:off x="179512" y="2715766"/>
            <a:ext cx="2694092" cy="2304256"/>
          </a:xfrm>
          <a:prstGeom prst="rect">
            <a:avLst/>
          </a:prstGeom>
          <a:noFill/>
        </p:spPr>
      </p:pic>
      <p:pic>
        <p:nvPicPr>
          <p:cNvPr id="5" name="Picture 6" descr="https://sun9-west.userapi.com/sun9-51/s/v1/ig2/8Bv7Jh7oIcysTF9HXs5TKfWCOFU1gNbaTvkAEfUC9FmB6CgRXJR37NWcNtw8lxk49vypJMdk7wivtv1SrbvUlViU.jpg?size=807x605&amp;quality=96&amp;type=album"/>
          <p:cNvPicPr>
            <a:picLocks noChangeAspect="1" noChangeArrowheads="1"/>
          </p:cNvPicPr>
          <p:nvPr/>
        </p:nvPicPr>
        <p:blipFill>
          <a:blip r:embed="rId3" cstate="print"/>
          <a:srcRect l="52088" t="23311" r="7628" b="34714"/>
          <a:stretch>
            <a:fillRect/>
          </a:stretch>
        </p:blipFill>
        <p:spPr bwMode="auto">
          <a:xfrm>
            <a:off x="6156176" y="123476"/>
            <a:ext cx="2880320" cy="2376265"/>
          </a:xfrm>
          <a:prstGeom prst="rect">
            <a:avLst/>
          </a:prstGeom>
          <a:noFill/>
        </p:spPr>
      </p:pic>
      <p:pic>
        <p:nvPicPr>
          <p:cNvPr id="6" name="Picture 2" descr="https://i.pinimg.com/736x/c9/06/e5/c906e5215e7890b0ded45ca4d18519c6.jpg"/>
          <p:cNvPicPr>
            <a:picLocks noChangeAspect="1" noChangeArrowheads="1"/>
          </p:cNvPicPr>
          <p:nvPr/>
        </p:nvPicPr>
        <p:blipFill>
          <a:blip r:embed="rId2" cstate="print"/>
          <a:srcRect r="50159"/>
          <a:stretch>
            <a:fillRect/>
          </a:stretch>
        </p:blipFill>
        <p:spPr bwMode="auto">
          <a:xfrm>
            <a:off x="6156176" y="2643758"/>
            <a:ext cx="2880320" cy="2350212"/>
          </a:xfrm>
          <a:prstGeom prst="rect">
            <a:avLst/>
          </a:prstGeom>
          <a:noFill/>
        </p:spPr>
      </p:pic>
      <p:pic>
        <p:nvPicPr>
          <p:cNvPr id="18440" name="Picture 8" descr="https://avatars.mds.yandex.net/get-mpic/5245452/img_id502430863033311810.jpeg/ori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275856" y="1635646"/>
            <a:ext cx="2592288" cy="230425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92" name="Picture 8" descr="https://www.murman.ru/news/files/2013/20130802_0809-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87624" y="843558"/>
            <a:ext cx="2821765" cy="2116160"/>
          </a:xfrm>
          <a:prstGeom prst="rect">
            <a:avLst/>
          </a:prstGeom>
          <a:noFill/>
        </p:spPr>
      </p:pic>
      <p:pic>
        <p:nvPicPr>
          <p:cNvPr id="16396" name="Picture 12" descr="https://sun9-11.userapi.com/impf/HlwWjdD76XBUbmSJG61izXdonEZyZlpstC7iJw/rXEXpIYiLAw.jpg?size=604x317&amp;quality=96&amp;sign=3151e0442ef1de4e264220a536577da0&amp;c_uniq_tag=TQwA6MDKOmbS7px7vHPmQ7ry3MwfOxktgSL9-SJh970&amp;type=album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085694" y="0"/>
            <a:ext cx="2058306" cy="1080120"/>
          </a:xfrm>
          <a:prstGeom prst="rect">
            <a:avLst/>
          </a:prstGeom>
          <a:noFill/>
        </p:spPr>
      </p:pic>
      <p:pic>
        <p:nvPicPr>
          <p:cNvPr id="16398" name="Picture 14" descr="https://avatars.mds.yandex.net/i?id=25ab2ba10dc71702c6f41c43b4c85809_l-4421407-images-thumbs&amp;n=1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07504" y="3507854"/>
            <a:ext cx="2809951" cy="1580880"/>
          </a:xfrm>
          <a:prstGeom prst="rect">
            <a:avLst/>
          </a:prstGeom>
          <a:noFill/>
        </p:spPr>
      </p:pic>
      <p:pic>
        <p:nvPicPr>
          <p:cNvPr id="16400" name="Picture 16" descr="https://cdn.fishki.net/upload/post/2019/08/19/3062377/607190cb60fed356734e9e97beab0db5.jpg"/>
          <p:cNvPicPr>
            <a:picLocks noChangeAspect="1" noChangeArrowheads="1"/>
          </p:cNvPicPr>
          <p:nvPr/>
        </p:nvPicPr>
        <p:blipFill>
          <a:blip r:embed="rId5" cstate="print"/>
          <a:srcRect l="24311" t="18358" r="8835" b="12799"/>
          <a:stretch>
            <a:fillRect/>
          </a:stretch>
        </p:blipFill>
        <p:spPr bwMode="auto">
          <a:xfrm>
            <a:off x="6372200" y="3291830"/>
            <a:ext cx="2640293" cy="1800200"/>
          </a:xfrm>
          <a:prstGeom prst="rect">
            <a:avLst/>
          </a:prstGeom>
          <a:noFill/>
        </p:spPr>
      </p:pic>
      <p:pic>
        <p:nvPicPr>
          <p:cNvPr id="16402" name="Picture 18" descr="https://autotravel.ru/phalbum/91297/176.jpg"/>
          <p:cNvPicPr>
            <a:picLocks noChangeAspect="1" noChangeArrowheads="1"/>
          </p:cNvPicPr>
          <p:nvPr/>
        </p:nvPicPr>
        <p:blipFill>
          <a:blip r:embed="rId6" cstate="print"/>
          <a:srcRect l="6667" t="11111" r="8333" b="20000"/>
          <a:stretch>
            <a:fillRect/>
          </a:stretch>
        </p:blipFill>
        <p:spPr bwMode="auto">
          <a:xfrm>
            <a:off x="6983760" y="1491630"/>
            <a:ext cx="2160240" cy="1313087"/>
          </a:xfrm>
          <a:prstGeom prst="rect">
            <a:avLst/>
          </a:prstGeom>
          <a:noFill/>
        </p:spPr>
      </p:pic>
      <p:pic>
        <p:nvPicPr>
          <p:cNvPr id="16404" name="Picture 20" descr="Picture background"/>
          <p:cNvPicPr>
            <a:picLocks noChangeAspect="1" noChangeArrowheads="1"/>
          </p:cNvPicPr>
          <p:nvPr/>
        </p:nvPicPr>
        <p:blipFill>
          <a:blip r:embed="rId7" cstate="print"/>
          <a:srcRect l="3847" r="3832" b="7845"/>
          <a:stretch>
            <a:fillRect/>
          </a:stretch>
        </p:blipFill>
        <p:spPr bwMode="auto">
          <a:xfrm>
            <a:off x="3851920" y="123478"/>
            <a:ext cx="2592288" cy="1242138"/>
          </a:xfrm>
          <a:prstGeom prst="rect">
            <a:avLst/>
          </a:prstGeom>
          <a:noFill/>
        </p:spPr>
      </p:pic>
      <p:pic>
        <p:nvPicPr>
          <p:cNvPr id="16406" name="Picture 22" descr="https://a.d-cd.net/b4AAAgEUH-A-1920.jpg"/>
          <p:cNvPicPr>
            <a:picLocks noChangeAspect="1" noChangeArrowheads="1"/>
          </p:cNvPicPr>
          <p:nvPr/>
        </p:nvPicPr>
        <p:blipFill>
          <a:blip r:embed="rId8" cstate="print"/>
          <a:srcRect t="17241" b="9195"/>
          <a:stretch>
            <a:fillRect/>
          </a:stretch>
        </p:blipFill>
        <p:spPr bwMode="auto">
          <a:xfrm>
            <a:off x="1979712" y="123478"/>
            <a:ext cx="1696689" cy="1008112"/>
          </a:xfrm>
          <a:prstGeom prst="rect">
            <a:avLst/>
          </a:prstGeom>
          <a:noFill/>
        </p:spPr>
      </p:pic>
      <p:pic>
        <p:nvPicPr>
          <p:cNvPr id="16408" name="Picture 24" descr="https://mdou16-unga.ucoz.ru/Kandalakha-500/kandalaksha3.jpg"/>
          <p:cNvPicPr>
            <a:picLocks noChangeAspect="1" noChangeArrowheads="1"/>
          </p:cNvPicPr>
          <p:nvPr/>
        </p:nvPicPr>
        <p:blipFill>
          <a:blip r:embed="rId9" cstate="print"/>
          <a:srcRect l="21251" t="24286" b="4878"/>
          <a:stretch>
            <a:fillRect/>
          </a:stretch>
        </p:blipFill>
        <p:spPr bwMode="auto">
          <a:xfrm>
            <a:off x="3059832" y="3795886"/>
            <a:ext cx="1872208" cy="1263046"/>
          </a:xfrm>
          <a:prstGeom prst="rect">
            <a:avLst/>
          </a:prstGeom>
          <a:noFill/>
        </p:spPr>
      </p:pic>
      <p:pic>
        <p:nvPicPr>
          <p:cNvPr id="16410" name="Picture 26" descr="https://avatars.mds.yandex.net/get-altay/2408669/2a00000172bd32257683a5fd210b2156ed67/orig"/>
          <p:cNvPicPr>
            <a:picLocks noChangeAspect="1" noChangeArrowheads="1"/>
          </p:cNvPicPr>
          <p:nvPr/>
        </p:nvPicPr>
        <p:blipFill>
          <a:blip r:embed="rId10" cstate="print"/>
          <a:srcRect l="26178" t="10923" r="4420" b="25357"/>
          <a:stretch>
            <a:fillRect/>
          </a:stretch>
        </p:blipFill>
        <p:spPr bwMode="auto">
          <a:xfrm>
            <a:off x="179512" y="1419622"/>
            <a:ext cx="1584176" cy="1090867"/>
          </a:xfrm>
          <a:prstGeom prst="rect">
            <a:avLst/>
          </a:prstGeom>
          <a:noFill/>
        </p:spPr>
      </p:pic>
      <p:pic>
        <p:nvPicPr>
          <p:cNvPr id="16412" name="Picture 28" descr="https://upload.wikimedia.org/wikipedia/ru/d/d3/%D0%9F%D0%B0%D0%BC%D1%8F%D1%82%D0%BD%D0%B8%D0%BA_%D0%90.%D0%92._%D0%A1%D0%BF%D0%B5%D0%BA%D0%BE%D0%B2%D1%83_%D0%B2_%D0%9A%D0%B0%D0%BD%D0%B4%D0%B0%D0%BB%D0%B0%D0%BA%D1%88%D0%B5.JPG"/>
          <p:cNvPicPr>
            <a:picLocks noChangeAspect="1" noChangeArrowheads="1"/>
          </p:cNvPicPr>
          <p:nvPr/>
        </p:nvPicPr>
        <p:blipFill>
          <a:blip r:embed="rId11" cstate="print"/>
          <a:srcRect l="22984" t="1613" r="8063" b="16129"/>
          <a:stretch>
            <a:fillRect/>
          </a:stretch>
        </p:blipFill>
        <p:spPr bwMode="auto">
          <a:xfrm>
            <a:off x="107504" y="2571750"/>
            <a:ext cx="1448630" cy="1296143"/>
          </a:xfrm>
          <a:prstGeom prst="rect">
            <a:avLst/>
          </a:prstGeom>
          <a:noFill/>
        </p:spPr>
      </p:pic>
      <p:pic>
        <p:nvPicPr>
          <p:cNvPr id="16414" name="Picture 30" descr="https://autotravel.ru/phalbum/91417/129.jpg"/>
          <p:cNvPicPr>
            <a:picLocks noChangeAspect="1" noChangeArrowheads="1"/>
          </p:cNvPicPr>
          <p:nvPr/>
        </p:nvPicPr>
        <p:blipFill>
          <a:blip r:embed="rId12" cstate="print"/>
          <a:srcRect l="3654" t="1834" r="6225" b="2804"/>
          <a:stretch>
            <a:fillRect/>
          </a:stretch>
        </p:blipFill>
        <p:spPr bwMode="auto">
          <a:xfrm>
            <a:off x="3491880" y="2715766"/>
            <a:ext cx="1872208" cy="1315606"/>
          </a:xfrm>
          <a:prstGeom prst="rect">
            <a:avLst/>
          </a:prstGeom>
          <a:noFill/>
        </p:spPr>
      </p:pic>
      <p:pic>
        <p:nvPicPr>
          <p:cNvPr id="16416" name="Picture 32" descr="https://avatars.mds.yandex.net/get-altay/4054675/2a00000176b5e7ac75d368d51882b78b6824/XXL_height"/>
          <p:cNvPicPr>
            <a:picLocks noChangeAspect="1" noChangeArrowheads="1"/>
          </p:cNvPicPr>
          <p:nvPr/>
        </p:nvPicPr>
        <p:blipFill>
          <a:blip r:embed="rId13" cstate="print"/>
          <a:srcRect l="4808" r="8654" b="26923"/>
          <a:stretch>
            <a:fillRect/>
          </a:stretch>
        </p:blipFill>
        <p:spPr bwMode="auto">
          <a:xfrm flipH="1">
            <a:off x="5004048" y="3795886"/>
            <a:ext cx="1944216" cy="1231337"/>
          </a:xfrm>
          <a:prstGeom prst="rect">
            <a:avLst/>
          </a:prstGeom>
          <a:noFill/>
        </p:spPr>
      </p:pic>
      <p:pic>
        <p:nvPicPr>
          <p:cNvPr id="16418" name="Picture 34" descr="https://school5kanda.ucoz.net/_si/0/28746031.jpg"/>
          <p:cNvPicPr>
            <a:picLocks noChangeAspect="1" noChangeArrowheads="1"/>
          </p:cNvPicPr>
          <p:nvPr/>
        </p:nvPicPr>
        <p:blipFill>
          <a:blip r:embed="rId14" cstate="print"/>
          <a:srcRect l="5114" t="6818" r="7955" b="6818"/>
          <a:stretch>
            <a:fillRect/>
          </a:stretch>
        </p:blipFill>
        <p:spPr bwMode="auto">
          <a:xfrm>
            <a:off x="5724128" y="987574"/>
            <a:ext cx="1739562" cy="1296144"/>
          </a:xfrm>
          <a:prstGeom prst="rect">
            <a:avLst/>
          </a:prstGeom>
          <a:noFill/>
        </p:spPr>
      </p:pic>
      <p:pic>
        <p:nvPicPr>
          <p:cNvPr id="16420" name="Picture 36" descr="https://tripplanet.ru/wp-content/uploads/europe/russia/kandalaksha/kolvitsky-waterfall.jpg"/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3995936" y="1491630"/>
            <a:ext cx="1656184" cy="1103749"/>
          </a:xfrm>
          <a:prstGeom prst="rect">
            <a:avLst/>
          </a:prstGeom>
          <a:noFill/>
        </p:spPr>
      </p:pic>
      <p:pic>
        <p:nvPicPr>
          <p:cNvPr id="16422" name="Picture 38" descr="https://avatars.mds.yandex.net/i?id=4a6d02a0474ac72b533452e01f94fb75_l-5238581-images-thumbs&amp;n=13"/>
          <p:cNvPicPr>
            <a:picLocks noChangeAspect="1" noChangeArrowheads="1"/>
          </p:cNvPicPr>
          <p:nvPr/>
        </p:nvPicPr>
        <p:blipFill>
          <a:blip r:embed="rId16" cstate="print"/>
          <a:srcRect l="9375" t="4167"/>
          <a:stretch>
            <a:fillRect/>
          </a:stretch>
        </p:blipFill>
        <p:spPr bwMode="auto">
          <a:xfrm>
            <a:off x="5436096" y="2355726"/>
            <a:ext cx="1512168" cy="1199251"/>
          </a:xfrm>
          <a:prstGeom prst="rect">
            <a:avLst/>
          </a:prstGeom>
          <a:noFill/>
        </p:spPr>
      </p:pic>
      <p:pic>
        <p:nvPicPr>
          <p:cNvPr id="16424" name="Picture 40" descr="https://upload.wikimedia.org/wikipedia/commons/f/f1/Moscow_July_2011-39a.jpg"/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1835696" y="2211710"/>
            <a:ext cx="1527826" cy="1800200"/>
          </a:xfrm>
          <a:prstGeom prst="rect">
            <a:avLst/>
          </a:prstGeom>
          <a:noFill/>
        </p:spPr>
      </p:pic>
      <p:pic>
        <p:nvPicPr>
          <p:cNvPr id="16390" name="Picture 6" descr="https://a.d-cd.net/3c247b6s-1920.jpg"/>
          <p:cNvPicPr>
            <a:picLocks noChangeAspect="1" noChangeArrowheads="1"/>
          </p:cNvPicPr>
          <p:nvPr/>
        </p:nvPicPr>
        <p:blipFill>
          <a:blip r:embed="rId18" cstate="print"/>
          <a:srcRect t="14445" r="18095"/>
          <a:stretch>
            <a:fillRect/>
          </a:stretch>
        </p:blipFill>
        <p:spPr bwMode="auto">
          <a:xfrm>
            <a:off x="107505" y="123478"/>
            <a:ext cx="1800199" cy="125442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F:\SP UFD U2\города Мурм обл\Кандалакша.png"/>
          <p:cNvPicPr>
            <a:picLocks noGrp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483768" y="30902"/>
            <a:ext cx="4464496" cy="506112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 descr="https://upload.wikimedia.org/wikipedia/commons/thumb/2/2b/Central_square_in_Kandalaksha.jpg/1200px-Central_square_in_Kandalaksha.jpg"/>
          <p:cNvPicPr>
            <a:picLocks noChangeAspect="1" noChangeArrowheads="1"/>
          </p:cNvPicPr>
          <p:nvPr/>
        </p:nvPicPr>
        <p:blipFill>
          <a:blip r:embed="rId2" cstate="print"/>
          <a:srcRect t="4825"/>
          <a:stretch>
            <a:fillRect/>
          </a:stretch>
        </p:blipFill>
        <p:spPr bwMode="auto">
          <a:xfrm>
            <a:off x="0" y="1"/>
            <a:ext cx="9144000" cy="51435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650</TotalTime>
  <Words>1</Words>
  <Application>Microsoft Office PowerPoint</Application>
  <PresentationFormat>Экран (16:9)</PresentationFormat>
  <Paragraphs>1</Paragraphs>
  <Slides>13</Slides>
  <Notes>1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2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13</vt:i4>
      </vt:variant>
    </vt:vector>
  </HeadingPairs>
  <TitlesOfParts>
    <vt:vector size="16" baseType="lpstr">
      <vt:lpstr>Arial</vt:lpstr>
      <vt:lpstr>Calibri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Microsoft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XTreme.ws</dc:creator>
  <cp:lastModifiedBy>Маргарита Кипрушкина</cp:lastModifiedBy>
  <cp:revision>29</cp:revision>
  <dcterms:created xsi:type="dcterms:W3CDTF">2024-11-07T06:41:45Z</dcterms:created>
  <dcterms:modified xsi:type="dcterms:W3CDTF">2026-05-29T09:37:52Z</dcterms:modified>
</cp:coreProperties>
</file>